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3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F5D"/>
    <a:srgbClr val="3F425F"/>
    <a:srgbClr val="FD5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4467D-71A5-C44B-8A7F-3DB27DEE2ECF}" v="316" dt="2020-01-22T02:58:39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329"/>
  </p:normalViewPr>
  <p:slideViewPr>
    <p:cSldViewPr snapToGrid="0" snapToObjects="1">
      <p:cViewPr varScale="1">
        <p:scale>
          <a:sx n="104" d="100"/>
          <a:sy n="104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LIKUN" userId="26bcd088-e5a9-4f37-b3bf-0b4b84d02ef3" providerId="ADAL" clId="{4D94467D-71A5-C44B-8A7F-3DB27DEE2ECF}"/>
    <pc:docChg chg="undo custSel mod addSld modSld">
      <pc:chgData name="LIU LIKUN" userId="26bcd088-e5a9-4f37-b3bf-0b4b84d02ef3" providerId="ADAL" clId="{4D94467D-71A5-C44B-8A7F-3DB27DEE2ECF}" dt="2020-01-22T02:59:44.158" v="787" actId="14100"/>
      <pc:docMkLst>
        <pc:docMk/>
      </pc:docMkLst>
      <pc:sldChg chg="delSp modSp mod setBg delDesignElem">
        <pc:chgData name="LIU LIKUN" userId="26bcd088-e5a9-4f37-b3bf-0b4b84d02ef3" providerId="ADAL" clId="{4D94467D-71A5-C44B-8A7F-3DB27DEE2ECF}" dt="2020-01-22T02:46:27.256" v="471" actId="26606"/>
        <pc:sldMkLst>
          <pc:docMk/>
          <pc:sldMk cId="3985662355" sldId="256"/>
        </pc:sldMkLst>
        <pc:spChg chg="mod">
          <ac:chgData name="LIU LIKUN" userId="26bcd088-e5a9-4f37-b3bf-0b4b84d02ef3" providerId="ADAL" clId="{4D94467D-71A5-C44B-8A7F-3DB27DEE2ECF}" dt="2020-01-22T02:46:27.256" v="471" actId="26606"/>
          <ac:spMkLst>
            <pc:docMk/>
            <pc:sldMk cId="3985662355" sldId="256"/>
            <ac:spMk id="2" creationId="{39CA5C2C-EA98-4541-BE8A-BE003BEEA864}"/>
          </ac:spMkLst>
        </pc:spChg>
        <pc:spChg chg="mod">
          <ac:chgData name="LIU LIKUN" userId="26bcd088-e5a9-4f37-b3bf-0b4b84d02ef3" providerId="ADAL" clId="{4D94467D-71A5-C44B-8A7F-3DB27DEE2ECF}" dt="2020-01-22T02:46:27.256" v="471" actId="26606"/>
          <ac:spMkLst>
            <pc:docMk/>
            <pc:sldMk cId="3985662355" sldId="256"/>
            <ac:spMk id="3" creationId="{29E145DA-B0DD-FB45-873B-AA0C8480D9F5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3985662355" sldId="256"/>
            <ac:spMk id="26" creationId="{AF2F604E-43BE-4DC3-B983-E071523364F8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3985662355" sldId="256"/>
            <ac:spMk id="27" creationId="{55666830-9A19-4E01-8505-D6C7F9AC5665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3985662355" sldId="256"/>
            <ac:spMk id="28" creationId="{08C9B587-E65E-4B52-B37C-ABEBB6E87928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3985662355" sldId="256"/>
            <ac:spMk id="29" creationId="{AE9FC877-7FB6-4D22-9988-35420644E202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3985662355" sldId="256"/>
            <ac:spMk id="30" creationId="{E41809D1-F12E-46BB-B804-5F209D325E8B}"/>
          </ac:spMkLst>
        </pc:spChg>
        <pc:picChg chg="mod">
          <ac:chgData name="LIU LIKUN" userId="26bcd088-e5a9-4f37-b3bf-0b4b84d02ef3" providerId="ADAL" clId="{4D94467D-71A5-C44B-8A7F-3DB27DEE2ECF}" dt="2020-01-22T02:46:27.251" v="470" actId="26606"/>
          <ac:picMkLst>
            <pc:docMk/>
            <pc:sldMk cId="3985662355" sldId="256"/>
            <ac:picMk id="4" creationId="{73D7871C-A337-45DB-A35E-BAB18705B7CD}"/>
          </ac:picMkLst>
        </pc:picChg>
      </pc:sldChg>
      <pc:sldChg chg="delSp modSp setBg delDesignElem">
        <pc:chgData name="LIU LIKUN" userId="26bcd088-e5a9-4f37-b3bf-0b4b84d02ef3" providerId="ADAL" clId="{4D94467D-71A5-C44B-8A7F-3DB27DEE2ECF}" dt="2020-01-22T02:58:50.995" v="766" actId="1076"/>
        <pc:sldMkLst>
          <pc:docMk/>
          <pc:sldMk cId="886154176" sldId="257"/>
        </pc:sldMkLst>
        <pc:spChg chg="mod">
          <ac:chgData name="LIU LIKUN" userId="26bcd088-e5a9-4f37-b3bf-0b4b84d02ef3" providerId="ADAL" clId="{4D94467D-71A5-C44B-8A7F-3DB27DEE2ECF}" dt="2020-01-22T02:58:50.995" v="766" actId="1076"/>
          <ac:spMkLst>
            <pc:docMk/>
            <pc:sldMk cId="886154176" sldId="257"/>
            <ac:spMk id="2" creationId="{726A0F96-23ED-414E-8D91-EBD82D86BC4B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886154176" sldId="257"/>
            <ac:spMk id="10" creationId="{53B021B3-DE93-4AB7-8A18-CF5F1CED88B8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886154176" sldId="257"/>
            <ac:spMk id="12" creationId="{52D502E5-F6B4-4D58-B4AE-FC466FF15EE8}"/>
          </ac:spMkLst>
        </pc:spChg>
        <pc:spChg chg="del">
          <ac:chgData name="LIU LIKUN" userId="26bcd088-e5a9-4f37-b3bf-0b4b84d02ef3" providerId="ADAL" clId="{4D94467D-71A5-C44B-8A7F-3DB27DEE2ECF}" dt="2020-01-22T02:39:44.310" v="330"/>
          <ac:spMkLst>
            <pc:docMk/>
            <pc:sldMk cId="886154176" sldId="257"/>
            <ac:spMk id="14" creationId="{9DECDBF4-02B6-4BB4-B65B-B8107AD6A9E8}"/>
          </ac:spMkLst>
        </pc:spChg>
      </pc:sldChg>
      <pc:sldChg chg="modSp setBg">
        <pc:chgData name="LIU LIKUN" userId="26bcd088-e5a9-4f37-b3bf-0b4b84d02ef3" providerId="ADAL" clId="{4D94467D-71A5-C44B-8A7F-3DB27DEE2ECF}" dt="2020-01-22T02:59:44.158" v="787" actId="14100"/>
        <pc:sldMkLst>
          <pc:docMk/>
          <pc:sldMk cId="664062818" sldId="258"/>
        </pc:sldMkLst>
        <pc:spChg chg="mod">
          <ac:chgData name="LIU LIKUN" userId="26bcd088-e5a9-4f37-b3bf-0b4b84d02ef3" providerId="ADAL" clId="{4D94467D-71A5-C44B-8A7F-3DB27DEE2ECF}" dt="2020-01-22T02:59:09.520" v="773" actId="2711"/>
          <ac:spMkLst>
            <pc:docMk/>
            <pc:sldMk cId="664062818" sldId="258"/>
            <ac:spMk id="2" creationId="{71ACB088-3237-9D4D-B9C1-4C61687B9485}"/>
          </ac:spMkLst>
        </pc:spChg>
        <pc:spChg chg="mod">
          <ac:chgData name="LIU LIKUN" userId="26bcd088-e5a9-4f37-b3bf-0b4b84d02ef3" providerId="ADAL" clId="{4D94467D-71A5-C44B-8A7F-3DB27DEE2ECF}" dt="2020-01-22T02:59:44.158" v="787" actId="14100"/>
          <ac:spMkLst>
            <pc:docMk/>
            <pc:sldMk cId="664062818" sldId="258"/>
            <ac:spMk id="3" creationId="{C2CFB18E-0C15-F44F-BB91-A4810543EDA4}"/>
          </ac:spMkLst>
        </pc:spChg>
        <pc:picChg chg="mod">
          <ac:chgData name="LIU LIKUN" userId="26bcd088-e5a9-4f37-b3bf-0b4b84d02ef3" providerId="ADAL" clId="{4D94467D-71A5-C44B-8A7F-3DB27DEE2ECF}" dt="2020-01-22T02:59:21.795" v="782" actId="1076"/>
          <ac:picMkLst>
            <pc:docMk/>
            <pc:sldMk cId="664062818" sldId="258"/>
            <ac:picMk id="4" creationId="{5A769CE8-D889-BE40-ADC2-26B9BB19FB73}"/>
          </ac:picMkLst>
        </pc:picChg>
      </pc:sldChg>
      <pc:sldChg chg="modSp">
        <pc:chgData name="LIU LIKUN" userId="26bcd088-e5a9-4f37-b3bf-0b4b84d02ef3" providerId="ADAL" clId="{4D94467D-71A5-C44B-8A7F-3DB27DEE2ECF}" dt="2020-01-22T02:49:52.655" v="612" actId="1076"/>
        <pc:sldMkLst>
          <pc:docMk/>
          <pc:sldMk cId="2669997084" sldId="259"/>
        </pc:sldMkLst>
        <pc:spChg chg="mod">
          <ac:chgData name="LIU LIKUN" userId="26bcd088-e5a9-4f37-b3bf-0b4b84d02ef3" providerId="ADAL" clId="{4D94467D-71A5-C44B-8A7F-3DB27DEE2ECF}" dt="2020-01-22T02:49:52.655" v="612" actId="1076"/>
          <ac:spMkLst>
            <pc:docMk/>
            <pc:sldMk cId="2669997084" sldId="259"/>
            <ac:spMk id="2" creationId="{C3D88A90-CA26-0A44-9D20-8335E25E160B}"/>
          </ac:spMkLst>
        </pc:spChg>
      </pc:sldChg>
      <pc:sldChg chg="modSp">
        <pc:chgData name="LIU LIKUN" userId="26bcd088-e5a9-4f37-b3bf-0b4b84d02ef3" providerId="ADAL" clId="{4D94467D-71A5-C44B-8A7F-3DB27DEE2ECF}" dt="2020-01-22T02:50:22.751" v="623" actId="14100"/>
        <pc:sldMkLst>
          <pc:docMk/>
          <pc:sldMk cId="1997492717" sldId="260"/>
        </pc:sldMkLst>
        <pc:spChg chg="mod">
          <ac:chgData name="LIU LIKUN" userId="26bcd088-e5a9-4f37-b3bf-0b4b84d02ef3" providerId="ADAL" clId="{4D94467D-71A5-C44B-8A7F-3DB27DEE2ECF}" dt="2020-01-22T02:50:11.181" v="619" actId="1076"/>
          <ac:spMkLst>
            <pc:docMk/>
            <pc:sldMk cId="1997492717" sldId="260"/>
            <ac:spMk id="2" creationId="{5A610173-A8B7-024D-BDDE-C8010A802831}"/>
          </ac:spMkLst>
        </pc:spChg>
        <pc:picChg chg="mod">
          <ac:chgData name="LIU LIKUN" userId="26bcd088-e5a9-4f37-b3bf-0b4b84d02ef3" providerId="ADAL" clId="{4D94467D-71A5-C44B-8A7F-3DB27DEE2ECF}" dt="2020-01-22T02:50:15.981" v="621" actId="1076"/>
          <ac:picMkLst>
            <pc:docMk/>
            <pc:sldMk cId="1997492717" sldId="260"/>
            <ac:picMk id="5" creationId="{C4432F4E-AE44-DE44-BB28-F8E9B33F7D0D}"/>
          </ac:picMkLst>
        </pc:picChg>
        <pc:picChg chg="mod">
          <ac:chgData name="LIU LIKUN" userId="26bcd088-e5a9-4f37-b3bf-0b4b84d02ef3" providerId="ADAL" clId="{4D94467D-71A5-C44B-8A7F-3DB27DEE2ECF}" dt="2020-01-22T02:50:22.751" v="623" actId="14100"/>
          <ac:picMkLst>
            <pc:docMk/>
            <pc:sldMk cId="1997492717" sldId="260"/>
            <ac:picMk id="9" creationId="{3AE14F34-9461-5847-AF34-883548F36223}"/>
          </ac:picMkLst>
        </pc:picChg>
      </pc:sldChg>
      <pc:sldChg chg="addSp delSp modSp">
        <pc:chgData name="LIU LIKUN" userId="26bcd088-e5a9-4f37-b3bf-0b4b84d02ef3" providerId="ADAL" clId="{4D94467D-71A5-C44B-8A7F-3DB27DEE2ECF}" dt="2020-01-22T02:50:39.914" v="628" actId="1076"/>
        <pc:sldMkLst>
          <pc:docMk/>
          <pc:sldMk cId="1549753957" sldId="261"/>
        </pc:sldMkLst>
        <pc:spChg chg="del">
          <ac:chgData name="LIU LIKUN" userId="26bcd088-e5a9-4f37-b3bf-0b4b84d02ef3" providerId="ADAL" clId="{4D94467D-71A5-C44B-8A7F-3DB27DEE2ECF}" dt="2020-01-22T02:50:34.447" v="624" actId="478"/>
          <ac:spMkLst>
            <pc:docMk/>
            <pc:sldMk cId="1549753957" sldId="261"/>
            <ac:spMk id="2" creationId="{598FD5C1-09A5-AB4F-BA4F-0B4628C49BF6}"/>
          </ac:spMkLst>
        </pc:spChg>
        <pc:spChg chg="add del mod">
          <ac:chgData name="LIU LIKUN" userId="26bcd088-e5a9-4f37-b3bf-0b4b84d02ef3" providerId="ADAL" clId="{4D94467D-71A5-C44B-8A7F-3DB27DEE2ECF}" dt="2020-01-22T02:50:36.947" v="626" actId="478"/>
          <ac:spMkLst>
            <pc:docMk/>
            <pc:sldMk cId="1549753957" sldId="261"/>
            <ac:spMk id="4" creationId="{0DAFD260-D5DF-6D41-8148-F44C64F09C7F}"/>
          </ac:spMkLst>
        </pc:spChg>
        <pc:spChg chg="add">
          <ac:chgData name="LIU LIKUN" userId="26bcd088-e5a9-4f37-b3bf-0b4b84d02ef3" providerId="ADAL" clId="{4D94467D-71A5-C44B-8A7F-3DB27DEE2ECF}" dt="2020-01-22T02:50:34.944" v="625"/>
          <ac:spMkLst>
            <pc:docMk/>
            <pc:sldMk cId="1549753957" sldId="261"/>
            <ac:spMk id="8" creationId="{872BA101-AD85-814D-8B88-C6F2D6A8CFF2}"/>
          </ac:spMkLst>
        </pc:spChg>
        <pc:picChg chg="mod">
          <ac:chgData name="LIU LIKUN" userId="26bcd088-e5a9-4f37-b3bf-0b4b84d02ef3" providerId="ADAL" clId="{4D94467D-71A5-C44B-8A7F-3DB27DEE2ECF}" dt="2020-01-22T02:50:39.914" v="628" actId="1076"/>
          <ac:picMkLst>
            <pc:docMk/>
            <pc:sldMk cId="1549753957" sldId="261"/>
            <ac:picMk id="7" creationId="{C8BDAC6B-0B66-E64E-B7DC-7AE0302A106A}"/>
          </ac:picMkLst>
        </pc:picChg>
      </pc:sldChg>
      <pc:sldChg chg="modSp">
        <pc:chgData name="LIU LIKUN" userId="26bcd088-e5a9-4f37-b3bf-0b4b84d02ef3" providerId="ADAL" clId="{4D94467D-71A5-C44B-8A7F-3DB27DEE2ECF}" dt="2020-01-22T02:52:56.715" v="671" actId="3062"/>
        <pc:sldMkLst>
          <pc:docMk/>
          <pc:sldMk cId="278428474" sldId="262"/>
        </pc:sldMkLst>
        <pc:spChg chg="mod">
          <ac:chgData name="LIU LIKUN" userId="26bcd088-e5a9-4f37-b3bf-0b4b84d02ef3" providerId="ADAL" clId="{4D94467D-71A5-C44B-8A7F-3DB27DEE2ECF}" dt="2020-01-22T02:52:56.715" v="671" actId="3062"/>
          <ac:spMkLst>
            <pc:docMk/>
            <pc:sldMk cId="278428474" sldId="262"/>
            <ac:spMk id="2" creationId="{420D8349-002E-224F-8EBF-5E0724EA4068}"/>
          </ac:spMkLst>
        </pc:spChg>
        <pc:picChg chg="mod">
          <ac:chgData name="LIU LIKUN" userId="26bcd088-e5a9-4f37-b3bf-0b4b84d02ef3" providerId="ADAL" clId="{4D94467D-71A5-C44B-8A7F-3DB27DEE2ECF}" dt="2020-01-22T02:52:34.556" v="669" actId="14861"/>
          <ac:picMkLst>
            <pc:docMk/>
            <pc:sldMk cId="278428474" sldId="262"/>
            <ac:picMk id="4" creationId="{610BF33B-51F0-E548-850A-ED0D1F10E124}"/>
          </ac:picMkLst>
        </pc:picChg>
      </pc:sldChg>
      <pc:sldChg chg="addSp delSp modSp modNotesTx">
        <pc:chgData name="LIU LIKUN" userId="26bcd088-e5a9-4f37-b3bf-0b4b84d02ef3" providerId="ADAL" clId="{4D94467D-71A5-C44B-8A7F-3DB27DEE2ECF}" dt="2020-01-22T02:54:06.616" v="686" actId="207"/>
        <pc:sldMkLst>
          <pc:docMk/>
          <pc:sldMk cId="4060953873" sldId="263"/>
        </pc:sldMkLst>
        <pc:spChg chg="del">
          <ac:chgData name="LIU LIKUN" userId="26bcd088-e5a9-4f37-b3bf-0b4b84d02ef3" providerId="ADAL" clId="{4D94467D-71A5-C44B-8A7F-3DB27DEE2ECF}" dt="2020-01-22T02:53:15.174" v="673" actId="478"/>
          <ac:spMkLst>
            <pc:docMk/>
            <pc:sldMk cId="4060953873" sldId="263"/>
            <ac:spMk id="2" creationId="{8691D9FC-2874-EB48-9022-EEE0F6435435}"/>
          </ac:spMkLst>
        </pc:spChg>
        <pc:spChg chg="mod">
          <ac:chgData name="LIU LIKUN" userId="26bcd088-e5a9-4f37-b3bf-0b4b84d02ef3" providerId="ADAL" clId="{4D94467D-71A5-C44B-8A7F-3DB27DEE2ECF}" dt="2020-01-22T02:54:06.616" v="686" actId="207"/>
          <ac:spMkLst>
            <pc:docMk/>
            <pc:sldMk cId="4060953873" sldId="263"/>
            <ac:spMk id="3" creationId="{05DA0ECD-A965-8440-AA5D-3AA433F08E9F}"/>
          </ac:spMkLst>
        </pc:spChg>
        <pc:spChg chg="add mod">
          <ac:chgData name="LIU LIKUN" userId="26bcd088-e5a9-4f37-b3bf-0b4b84d02ef3" providerId="ADAL" clId="{4D94467D-71A5-C44B-8A7F-3DB27DEE2ECF}" dt="2020-01-22T02:53:22.331" v="675" actId="1076"/>
          <ac:spMkLst>
            <pc:docMk/>
            <pc:sldMk cId="4060953873" sldId="263"/>
            <ac:spMk id="4" creationId="{5E170D92-B3EA-8241-9EBE-B958517D6434}"/>
          </ac:spMkLst>
        </pc:spChg>
        <pc:spChg chg="add del mod">
          <ac:chgData name="LIU LIKUN" userId="26bcd088-e5a9-4f37-b3bf-0b4b84d02ef3" providerId="ADAL" clId="{4D94467D-71A5-C44B-8A7F-3DB27DEE2ECF}" dt="2020-01-22T02:53:17.501" v="674" actId="478"/>
          <ac:spMkLst>
            <pc:docMk/>
            <pc:sldMk cId="4060953873" sldId="263"/>
            <ac:spMk id="6" creationId="{FAB546E1-B99D-7A4F-9DC8-273A1E598909}"/>
          </ac:spMkLst>
        </pc:spChg>
      </pc:sldChg>
      <pc:sldChg chg="addSp delSp modSp add mod setBg setClrOvrMap">
        <pc:chgData name="LIU LIKUN" userId="26bcd088-e5a9-4f37-b3bf-0b4b84d02ef3" providerId="ADAL" clId="{4D94467D-71A5-C44B-8A7F-3DB27DEE2ECF}" dt="2020-01-22T02:59:01.670" v="770" actId="1076"/>
        <pc:sldMkLst>
          <pc:docMk/>
          <pc:sldMk cId="2449075947" sldId="264"/>
        </pc:sldMkLst>
        <pc:spChg chg="mod ord">
          <ac:chgData name="LIU LIKUN" userId="26bcd088-e5a9-4f37-b3bf-0b4b84d02ef3" providerId="ADAL" clId="{4D94467D-71A5-C44B-8A7F-3DB27DEE2ECF}" dt="2020-01-22T02:59:01.670" v="770" actId="1076"/>
          <ac:spMkLst>
            <pc:docMk/>
            <pc:sldMk cId="2449075947" sldId="264"/>
            <ac:spMk id="2" creationId="{FE46B69F-7EC6-EE49-BD28-70C5B02538A5}"/>
          </ac:spMkLst>
        </pc:spChg>
        <pc:spChg chg="del mod">
          <ac:chgData name="LIU LIKUN" userId="26bcd088-e5a9-4f37-b3bf-0b4b84d02ef3" providerId="ADAL" clId="{4D94467D-71A5-C44B-8A7F-3DB27DEE2ECF}" dt="2020-01-22T02:44:27.017" v="454" actId="478"/>
          <ac:spMkLst>
            <pc:docMk/>
            <pc:sldMk cId="2449075947" sldId="264"/>
            <ac:spMk id="3" creationId="{63F01BB7-73DC-454F-9374-D2CF1192F6CD}"/>
          </ac:spMkLst>
        </pc:spChg>
        <pc:spChg chg="add mod">
          <ac:chgData name="LIU LIKUN" userId="26bcd088-e5a9-4f37-b3bf-0b4b84d02ef3" providerId="ADAL" clId="{4D94467D-71A5-C44B-8A7F-3DB27DEE2ECF}" dt="2020-01-22T02:47:18.804" v="491" actId="27636"/>
          <ac:spMkLst>
            <pc:docMk/>
            <pc:sldMk cId="2449075947" sldId="264"/>
            <ac:spMk id="4" creationId="{A4C0C42A-F63B-9D40-889D-C2873988457B}"/>
          </ac:spMkLst>
        </pc:spChg>
        <pc:spChg chg="add del mod">
          <ac:chgData name="LIU LIKUN" userId="26bcd088-e5a9-4f37-b3bf-0b4b84d02ef3" providerId="ADAL" clId="{4D94467D-71A5-C44B-8A7F-3DB27DEE2ECF}" dt="2020-01-22T02:44:28.875" v="455" actId="478"/>
          <ac:spMkLst>
            <pc:docMk/>
            <pc:sldMk cId="2449075947" sldId="264"/>
            <ac:spMk id="6" creationId="{53A81694-ADAC-1644-84AA-AC5B19ACF620}"/>
          </ac:spMkLst>
        </pc:spChg>
        <pc:spChg chg="add del">
          <ac:chgData name="LIU LIKUN" userId="26bcd088-e5a9-4f37-b3bf-0b4b84d02ef3" providerId="ADAL" clId="{4D94467D-71A5-C44B-8A7F-3DB27DEE2ECF}" dt="2020-01-22T02:44:32.994" v="457"/>
          <ac:spMkLst>
            <pc:docMk/>
            <pc:sldMk cId="2449075947" sldId="264"/>
            <ac:spMk id="7" creationId="{8B686F41-3E84-AB40-9E19-9EFB2F1ED060}"/>
          </ac:spMkLst>
        </pc:spChg>
        <pc:spChg chg="add del">
          <ac:chgData name="LIU LIKUN" userId="26bcd088-e5a9-4f37-b3bf-0b4b84d02ef3" providerId="ADAL" clId="{4D94467D-71A5-C44B-8A7F-3DB27DEE2ECF}" dt="2020-01-22T02:44:32.994" v="457"/>
          <ac:spMkLst>
            <pc:docMk/>
            <pc:sldMk cId="2449075947" sldId="264"/>
            <ac:spMk id="8" creationId="{2BC2419B-CBED-9E4B-A303-301CDFC7D824}"/>
          </ac:spMkLst>
        </pc:spChg>
        <pc:spChg chg="add del">
          <ac:chgData name="LIU LIKUN" userId="26bcd088-e5a9-4f37-b3bf-0b4b84d02ef3" providerId="ADAL" clId="{4D94467D-71A5-C44B-8A7F-3DB27DEE2ECF}" dt="2020-01-22T02:46:39.453" v="473"/>
          <ac:spMkLst>
            <pc:docMk/>
            <pc:sldMk cId="2449075947" sldId="264"/>
            <ac:spMk id="9" creationId="{4DDE0B2A-18F3-4A4A-A479-638BA407C46E}"/>
          </ac:spMkLst>
        </pc:spChg>
        <pc:spChg chg="add del">
          <ac:chgData name="LIU LIKUN" userId="26bcd088-e5a9-4f37-b3bf-0b4b84d02ef3" providerId="ADAL" clId="{4D94467D-71A5-C44B-8A7F-3DB27DEE2ECF}" dt="2020-01-22T02:46:39.453" v="473"/>
          <ac:spMkLst>
            <pc:docMk/>
            <pc:sldMk cId="2449075947" sldId="264"/>
            <ac:spMk id="10" creationId="{2BADFE6C-5F39-D244-AFCD-014D4212DFB6}"/>
          </ac:spMkLst>
        </pc:spChg>
        <pc:spChg chg="add del">
          <ac:chgData name="LIU LIKUN" userId="26bcd088-e5a9-4f37-b3bf-0b4b84d02ef3" providerId="ADAL" clId="{4D94467D-71A5-C44B-8A7F-3DB27DEE2ECF}" dt="2020-01-22T02:46:58.730" v="475" actId="26606"/>
          <ac:spMkLst>
            <pc:docMk/>
            <pc:sldMk cId="2449075947" sldId="264"/>
            <ac:spMk id="12" creationId="{3D5EB35D-F114-4B42-93AA-A011776C552C}"/>
          </ac:spMkLst>
        </pc:spChg>
        <pc:spChg chg="add del">
          <ac:chgData name="LIU LIKUN" userId="26bcd088-e5a9-4f37-b3bf-0b4b84d02ef3" providerId="ADAL" clId="{4D94467D-71A5-C44B-8A7F-3DB27DEE2ECF}" dt="2020-01-22T02:47:01.537" v="477" actId="26606"/>
          <ac:spMkLst>
            <pc:docMk/>
            <pc:sldMk cId="2449075947" sldId="264"/>
            <ac:spMk id="14" creationId="{E88A2CF0-EEEA-4EBA-876E-6521DF75DA62}"/>
          </ac:spMkLst>
        </pc:spChg>
        <pc:spChg chg="add del">
          <ac:chgData name="LIU LIKUN" userId="26bcd088-e5a9-4f37-b3bf-0b4b84d02ef3" providerId="ADAL" clId="{4D94467D-71A5-C44B-8A7F-3DB27DEE2ECF}" dt="2020-01-22T02:47:01.537" v="477" actId="26606"/>
          <ac:spMkLst>
            <pc:docMk/>
            <pc:sldMk cId="2449075947" sldId="264"/>
            <ac:spMk id="15" creationId="{23B8DCDE-0295-4B08-88C9-5E6D9560CA81}"/>
          </ac:spMkLst>
        </pc:spChg>
        <pc:spChg chg="add del">
          <ac:chgData name="LIU LIKUN" userId="26bcd088-e5a9-4f37-b3bf-0b4b84d02ef3" providerId="ADAL" clId="{4D94467D-71A5-C44B-8A7F-3DB27DEE2ECF}" dt="2020-01-22T02:47:02.416" v="479" actId="26606"/>
          <ac:spMkLst>
            <pc:docMk/>
            <pc:sldMk cId="2449075947" sldId="264"/>
            <ac:spMk id="17" creationId="{5690F3EE-0CD1-4520-B020-4E1DF3141C74}"/>
          </ac:spMkLst>
        </pc:spChg>
        <pc:spChg chg="add del">
          <ac:chgData name="LIU LIKUN" userId="26bcd088-e5a9-4f37-b3bf-0b4b84d02ef3" providerId="ADAL" clId="{4D94467D-71A5-C44B-8A7F-3DB27DEE2ECF}" dt="2020-01-22T02:47:02.416" v="479" actId="26606"/>
          <ac:spMkLst>
            <pc:docMk/>
            <pc:sldMk cId="2449075947" sldId="264"/>
            <ac:spMk id="18" creationId="{9EFDE1E9-7FE0-45CA-9DE2-237F77319A9F}"/>
          </ac:spMkLst>
        </pc:spChg>
        <pc:spChg chg="add del mod">
          <ac:chgData name="LIU LIKUN" userId="26bcd088-e5a9-4f37-b3bf-0b4b84d02ef3" providerId="ADAL" clId="{4D94467D-71A5-C44B-8A7F-3DB27DEE2ECF}" dt="2020-01-22T02:47:49.721" v="497" actId="478"/>
          <ac:spMkLst>
            <pc:docMk/>
            <pc:sldMk cId="2449075947" sldId="264"/>
            <ac:spMk id="19" creationId="{4555FB35-1A77-6E49-B405-FC0F25DBBBDA}"/>
          </ac:spMkLst>
        </pc:spChg>
        <pc:spChg chg="add del">
          <ac:chgData name="LIU LIKUN" userId="26bcd088-e5a9-4f37-b3bf-0b4b84d02ef3" providerId="ADAL" clId="{4D94467D-71A5-C44B-8A7F-3DB27DEE2ECF}" dt="2020-01-22T02:47:04.019" v="481" actId="26606"/>
          <ac:spMkLst>
            <pc:docMk/>
            <pc:sldMk cId="2449075947" sldId="264"/>
            <ac:spMk id="20" creationId="{5BBD3ED2-B0E6-45A2-ABD5-ECF31BC37C2E}"/>
          </ac:spMkLst>
        </pc:spChg>
        <pc:spChg chg="add del">
          <ac:chgData name="LIU LIKUN" userId="26bcd088-e5a9-4f37-b3bf-0b4b84d02ef3" providerId="ADAL" clId="{4D94467D-71A5-C44B-8A7F-3DB27DEE2ECF}" dt="2020-01-22T02:47:04.019" v="481" actId="26606"/>
          <ac:spMkLst>
            <pc:docMk/>
            <pc:sldMk cId="2449075947" sldId="264"/>
            <ac:spMk id="21" creationId="{F2D2D1E8-4ABF-4B6B-B39D-40B080B61E49}"/>
          </ac:spMkLst>
        </pc:spChg>
        <pc:spChg chg="add del">
          <ac:chgData name="LIU LIKUN" userId="26bcd088-e5a9-4f37-b3bf-0b4b84d02ef3" providerId="ADAL" clId="{4D94467D-71A5-C44B-8A7F-3DB27DEE2ECF}" dt="2020-01-22T02:47:04.019" v="481" actId="26606"/>
          <ac:spMkLst>
            <pc:docMk/>
            <pc:sldMk cId="2449075947" sldId="264"/>
            <ac:spMk id="22" creationId="{BC7AB4B5-66A5-48D1-BD88-C60A16ED971B}"/>
          </ac:spMkLst>
        </pc:spChg>
        <pc:spChg chg="add del">
          <ac:chgData name="LIU LIKUN" userId="26bcd088-e5a9-4f37-b3bf-0b4b84d02ef3" providerId="ADAL" clId="{4D94467D-71A5-C44B-8A7F-3DB27DEE2ECF}" dt="2020-01-22T02:47:31.508" v="493" actId="478"/>
          <ac:spMkLst>
            <pc:docMk/>
            <pc:sldMk cId="2449075947" sldId="264"/>
            <ac:spMk id="23" creationId="{30BDA450-0EF5-9042-AEB3-1B173800B5B6}"/>
          </ac:spMkLst>
        </pc:spChg>
        <pc:spChg chg="add">
          <ac:chgData name="LIU LIKUN" userId="26bcd088-e5a9-4f37-b3bf-0b4b84d02ef3" providerId="ADAL" clId="{4D94467D-71A5-C44B-8A7F-3DB27DEE2ECF}" dt="2020-01-22T02:47:04.033" v="482" actId="26606"/>
          <ac:spMkLst>
            <pc:docMk/>
            <pc:sldMk cId="2449075947" sldId="264"/>
            <ac:spMk id="24" creationId="{8BCFA5F4-1A8E-48F5-9209-7F24485B1D78}"/>
          </ac:spMkLst>
        </pc:spChg>
        <pc:spChg chg="add">
          <ac:chgData name="LIU LIKUN" userId="26bcd088-e5a9-4f37-b3bf-0b4b84d02ef3" providerId="ADAL" clId="{4D94467D-71A5-C44B-8A7F-3DB27DEE2ECF}" dt="2020-01-22T02:47:04.033" v="482" actId="26606"/>
          <ac:spMkLst>
            <pc:docMk/>
            <pc:sldMk cId="2449075947" sldId="264"/>
            <ac:spMk id="25" creationId="{A8074621-AE44-40C4-8323-DF5185BC954E}"/>
          </ac:spMkLst>
        </pc:spChg>
        <pc:spChg chg="add mod">
          <ac:chgData name="LIU LIKUN" userId="26bcd088-e5a9-4f37-b3bf-0b4b84d02ef3" providerId="ADAL" clId="{4D94467D-71A5-C44B-8A7F-3DB27DEE2ECF}" dt="2020-01-22T02:48:55.586" v="511" actId="20577"/>
          <ac:spMkLst>
            <pc:docMk/>
            <pc:sldMk cId="2449075947" sldId="264"/>
            <ac:spMk id="26" creationId="{01F5B4EC-512D-ED4C-930A-75930B47EEAF}"/>
          </ac:spMkLst>
        </pc:spChg>
        <pc:cxnChg chg="add del">
          <ac:chgData name="LIU LIKUN" userId="26bcd088-e5a9-4f37-b3bf-0b4b84d02ef3" providerId="ADAL" clId="{4D94467D-71A5-C44B-8A7F-3DB27DEE2ECF}" dt="2020-01-22T02:46:58.730" v="475" actId="26606"/>
          <ac:cxnSpMkLst>
            <pc:docMk/>
            <pc:sldMk cId="2449075947" sldId="264"/>
            <ac:cxnSpMk id="11" creationId="{872093A2-A548-47FC-BF0C-6BA72B880002}"/>
          </ac:cxnSpMkLst>
        </pc:cxnChg>
        <pc:cxnChg chg="add del">
          <ac:chgData name="LIU LIKUN" userId="26bcd088-e5a9-4f37-b3bf-0b4b84d02ef3" providerId="ADAL" clId="{4D94467D-71A5-C44B-8A7F-3DB27DEE2ECF}" dt="2020-01-22T02:47:01.537" v="477" actId="26606"/>
          <ac:cxnSpMkLst>
            <pc:docMk/>
            <pc:sldMk cId="2449075947" sldId="264"/>
            <ac:cxnSpMk id="13" creationId="{08757D1C-8139-4BDF-A28F-418158B4F7C0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B9E9B4-7188-4BB6-A521-A0622B2E68B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8CF7595-E7D8-4D52-9CF3-7DDF923BC546}">
      <dgm:prSet/>
      <dgm:spPr/>
      <dgm:t>
        <a:bodyPr/>
        <a:lstStyle/>
        <a:p>
          <a:pPr>
            <a:defRPr b="1"/>
          </a:pPr>
          <a:r>
            <a:rPr lang="en-US"/>
            <a:t>Supported by the community</a:t>
          </a:r>
        </a:p>
      </dgm:t>
    </dgm:pt>
    <dgm:pt modelId="{7D8891F9-FB1B-4A2F-9192-4784FD0074F2}" type="parTrans" cxnId="{6E4F706A-E7F2-4098-954D-2E8646E23C39}">
      <dgm:prSet/>
      <dgm:spPr/>
      <dgm:t>
        <a:bodyPr/>
        <a:lstStyle/>
        <a:p>
          <a:endParaRPr lang="en-US"/>
        </a:p>
      </dgm:t>
    </dgm:pt>
    <dgm:pt modelId="{D4B29481-4E01-412D-ACDD-25D8C150881B}" type="sibTrans" cxnId="{6E4F706A-E7F2-4098-954D-2E8646E23C39}">
      <dgm:prSet/>
      <dgm:spPr/>
      <dgm:t>
        <a:bodyPr/>
        <a:lstStyle/>
        <a:p>
          <a:endParaRPr lang="en-US"/>
        </a:p>
      </dgm:t>
    </dgm:pt>
    <dgm:pt modelId="{F2E34688-A9F9-4162-A9C4-DC89276E4C33}">
      <dgm:prSet/>
      <dgm:spPr/>
      <dgm:t>
        <a:bodyPr/>
        <a:lstStyle/>
        <a:p>
          <a:r>
            <a:rPr lang="en-US"/>
            <a:t>Create</a:t>
          </a:r>
        </a:p>
      </dgm:t>
    </dgm:pt>
    <dgm:pt modelId="{4E72768C-349D-4F34-8ADB-4E43A7B23999}" type="parTrans" cxnId="{002E4AB0-FBDA-4C5E-8958-CEA102503204}">
      <dgm:prSet/>
      <dgm:spPr/>
      <dgm:t>
        <a:bodyPr/>
        <a:lstStyle/>
        <a:p>
          <a:endParaRPr lang="en-US"/>
        </a:p>
      </dgm:t>
    </dgm:pt>
    <dgm:pt modelId="{2BC99ADE-EC65-4F04-AD94-7925F3B8D9BD}" type="sibTrans" cxnId="{002E4AB0-FBDA-4C5E-8958-CEA102503204}">
      <dgm:prSet/>
      <dgm:spPr/>
      <dgm:t>
        <a:bodyPr/>
        <a:lstStyle/>
        <a:p>
          <a:endParaRPr lang="en-US"/>
        </a:p>
      </dgm:t>
    </dgm:pt>
    <dgm:pt modelId="{A934EA78-1052-4ACB-BEE5-4212D6EAAE94}">
      <dgm:prSet/>
      <dgm:spPr/>
      <dgm:t>
        <a:bodyPr/>
        <a:lstStyle/>
        <a:p>
          <a:r>
            <a:rPr lang="en-US"/>
            <a:t>Update</a:t>
          </a:r>
        </a:p>
      </dgm:t>
    </dgm:pt>
    <dgm:pt modelId="{07CE5127-675D-4A2C-A754-7A7DF2B15DDD}" type="parTrans" cxnId="{41ED7D9A-BA0D-489D-9986-6696E3A6F804}">
      <dgm:prSet/>
      <dgm:spPr/>
      <dgm:t>
        <a:bodyPr/>
        <a:lstStyle/>
        <a:p>
          <a:endParaRPr lang="en-US"/>
        </a:p>
      </dgm:t>
    </dgm:pt>
    <dgm:pt modelId="{02B420B3-2591-4771-BF99-43AA25198F1F}" type="sibTrans" cxnId="{41ED7D9A-BA0D-489D-9986-6696E3A6F804}">
      <dgm:prSet/>
      <dgm:spPr/>
      <dgm:t>
        <a:bodyPr/>
        <a:lstStyle/>
        <a:p>
          <a:endParaRPr lang="en-US"/>
        </a:p>
      </dgm:t>
    </dgm:pt>
    <dgm:pt modelId="{5B04ADDF-98FA-4B78-9ED1-3197181F1E36}">
      <dgm:prSet/>
      <dgm:spPr/>
      <dgm:t>
        <a:bodyPr/>
        <a:lstStyle/>
        <a:p>
          <a:r>
            <a:rPr lang="en-US"/>
            <a:t>Modify</a:t>
          </a:r>
        </a:p>
      </dgm:t>
    </dgm:pt>
    <dgm:pt modelId="{BA732732-845E-4545-9FAD-390D280C2E9C}" type="parTrans" cxnId="{1CE7D7B1-19D6-478F-8C7C-BB0110FC63B5}">
      <dgm:prSet/>
      <dgm:spPr/>
      <dgm:t>
        <a:bodyPr/>
        <a:lstStyle/>
        <a:p>
          <a:endParaRPr lang="en-US"/>
        </a:p>
      </dgm:t>
    </dgm:pt>
    <dgm:pt modelId="{65B008A3-ACD9-43E8-9AB1-733485AC1ADA}" type="sibTrans" cxnId="{1CE7D7B1-19D6-478F-8C7C-BB0110FC63B5}">
      <dgm:prSet/>
      <dgm:spPr/>
      <dgm:t>
        <a:bodyPr/>
        <a:lstStyle/>
        <a:p>
          <a:endParaRPr lang="en-US"/>
        </a:p>
      </dgm:t>
    </dgm:pt>
    <dgm:pt modelId="{1DD4DCAB-0DA4-478F-9E22-8485330D74C0}">
      <dgm:prSet/>
      <dgm:spPr/>
      <dgm:t>
        <a:bodyPr/>
        <a:lstStyle/>
        <a:p>
          <a:r>
            <a:rPr lang="en-US"/>
            <a:t>Tech support</a:t>
          </a:r>
        </a:p>
      </dgm:t>
    </dgm:pt>
    <dgm:pt modelId="{C8F2B331-23EB-45D1-8D16-2114EECD8192}" type="parTrans" cxnId="{817EE727-7532-4482-8EFF-BB217B5E8836}">
      <dgm:prSet/>
      <dgm:spPr/>
      <dgm:t>
        <a:bodyPr/>
        <a:lstStyle/>
        <a:p>
          <a:endParaRPr lang="en-US"/>
        </a:p>
      </dgm:t>
    </dgm:pt>
    <dgm:pt modelId="{D4A19D20-3F6F-427E-9B9E-A18FB50389FE}" type="sibTrans" cxnId="{817EE727-7532-4482-8EFF-BB217B5E8836}">
      <dgm:prSet/>
      <dgm:spPr/>
      <dgm:t>
        <a:bodyPr/>
        <a:lstStyle/>
        <a:p>
          <a:endParaRPr lang="en-US"/>
        </a:p>
      </dgm:t>
    </dgm:pt>
    <dgm:pt modelId="{5BCB2D80-B543-4D16-8E33-580358EA867F}">
      <dgm:prSet/>
      <dgm:spPr/>
      <dgm:t>
        <a:bodyPr/>
        <a:lstStyle/>
        <a:p>
          <a:pPr>
            <a:defRPr b="1"/>
          </a:pPr>
          <a:r>
            <a:rPr lang="en-US"/>
            <a:t>Powered by “Pukiwiki”</a:t>
          </a:r>
        </a:p>
      </dgm:t>
    </dgm:pt>
    <dgm:pt modelId="{ECCB6629-422A-45C4-BA93-73503786BCCF}" type="parTrans" cxnId="{9A3F9C8B-53FF-440A-8EDA-2C0F7738C89F}">
      <dgm:prSet/>
      <dgm:spPr/>
      <dgm:t>
        <a:bodyPr/>
        <a:lstStyle/>
        <a:p>
          <a:endParaRPr lang="en-US"/>
        </a:p>
      </dgm:t>
    </dgm:pt>
    <dgm:pt modelId="{2EB412E3-6BC1-46D1-9A07-60A468444BB6}" type="sibTrans" cxnId="{9A3F9C8B-53FF-440A-8EDA-2C0F7738C89F}">
      <dgm:prSet/>
      <dgm:spPr/>
      <dgm:t>
        <a:bodyPr/>
        <a:lstStyle/>
        <a:p>
          <a:endParaRPr lang="en-US"/>
        </a:p>
      </dgm:t>
    </dgm:pt>
    <dgm:pt modelId="{110620F8-6F6E-44A3-B004-290CE494D5EB}" type="pres">
      <dgm:prSet presAssocID="{8DB9E9B4-7188-4BB6-A521-A0622B2E68BD}" presName="root" presStyleCnt="0">
        <dgm:presLayoutVars>
          <dgm:dir/>
          <dgm:resizeHandles val="exact"/>
        </dgm:presLayoutVars>
      </dgm:prSet>
      <dgm:spPr/>
    </dgm:pt>
    <dgm:pt modelId="{4B0CE33F-C973-497D-8359-7D0525DE985E}" type="pres">
      <dgm:prSet presAssocID="{38CF7595-E7D8-4D52-9CF3-7DDF923BC546}" presName="compNode" presStyleCnt="0"/>
      <dgm:spPr/>
    </dgm:pt>
    <dgm:pt modelId="{B9270CB7-900D-476A-8E39-4BD9E53708AD}" type="pres">
      <dgm:prSet presAssocID="{38CF7595-E7D8-4D52-9CF3-7DDF923BC5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8967827-C9C7-4FF8-AC9B-1A0C9312E3EF}" type="pres">
      <dgm:prSet presAssocID="{38CF7595-E7D8-4D52-9CF3-7DDF923BC546}" presName="iconSpace" presStyleCnt="0"/>
      <dgm:spPr/>
    </dgm:pt>
    <dgm:pt modelId="{494D2D7B-A1CF-410B-97E1-E1AECC8A2732}" type="pres">
      <dgm:prSet presAssocID="{38CF7595-E7D8-4D52-9CF3-7DDF923BC546}" presName="parTx" presStyleLbl="revTx" presStyleIdx="0" presStyleCnt="4">
        <dgm:presLayoutVars>
          <dgm:chMax val="0"/>
          <dgm:chPref val="0"/>
        </dgm:presLayoutVars>
      </dgm:prSet>
      <dgm:spPr/>
    </dgm:pt>
    <dgm:pt modelId="{DD58D841-8216-43B2-A162-4612DB9ACA5E}" type="pres">
      <dgm:prSet presAssocID="{38CF7595-E7D8-4D52-9CF3-7DDF923BC546}" presName="txSpace" presStyleCnt="0"/>
      <dgm:spPr/>
    </dgm:pt>
    <dgm:pt modelId="{F3692510-800E-44A1-8FDC-AFD2963A56B8}" type="pres">
      <dgm:prSet presAssocID="{38CF7595-E7D8-4D52-9CF3-7DDF923BC546}" presName="desTx" presStyleLbl="revTx" presStyleIdx="1" presStyleCnt="4">
        <dgm:presLayoutVars/>
      </dgm:prSet>
      <dgm:spPr/>
    </dgm:pt>
    <dgm:pt modelId="{20471708-73E3-4B32-91DD-8A1E3D70957A}" type="pres">
      <dgm:prSet presAssocID="{D4B29481-4E01-412D-ACDD-25D8C150881B}" presName="sibTrans" presStyleCnt="0"/>
      <dgm:spPr/>
    </dgm:pt>
    <dgm:pt modelId="{486EE562-3E5D-4573-97F1-0AA03E7F29FC}" type="pres">
      <dgm:prSet presAssocID="{5BCB2D80-B543-4D16-8E33-580358EA867F}" presName="compNode" presStyleCnt="0"/>
      <dgm:spPr/>
    </dgm:pt>
    <dgm:pt modelId="{AFFD17A2-1D93-4786-B0C0-2D64A3EB1F1D}" type="pres">
      <dgm:prSet presAssocID="{5BCB2D80-B543-4D16-8E33-580358EA86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BA73468B-82E2-4015-9667-AD6E90434EA5}" type="pres">
      <dgm:prSet presAssocID="{5BCB2D80-B543-4D16-8E33-580358EA867F}" presName="iconSpace" presStyleCnt="0"/>
      <dgm:spPr/>
    </dgm:pt>
    <dgm:pt modelId="{D4E4363B-1648-4C60-A625-CE86EC3B5142}" type="pres">
      <dgm:prSet presAssocID="{5BCB2D80-B543-4D16-8E33-580358EA867F}" presName="parTx" presStyleLbl="revTx" presStyleIdx="2" presStyleCnt="4">
        <dgm:presLayoutVars>
          <dgm:chMax val="0"/>
          <dgm:chPref val="0"/>
        </dgm:presLayoutVars>
      </dgm:prSet>
      <dgm:spPr/>
    </dgm:pt>
    <dgm:pt modelId="{4F9C1FC7-6637-4967-A190-C4C57FABBB2A}" type="pres">
      <dgm:prSet presAssocID="{5BCB2D80-B543-4D16-8E33-580358EA867F}" presName="txSpace" presStyleCnt="0"/>
      <dgm:spPr/>
    </dgm:pt>
    <dgm:pt modelId="{FE0E6FCD-50BA-4107-ADC5-BA3C956C0C09}" type="pres">
      <dgm:prSet presAssocID="{5BCB2D80-B543-4D16-8E33-580358EA867F}" presName="desTx" presStyleLbl="revTx" presStyleIdx="3" presStyleCnt="4">
        <dgm:presLayoutVars/>
      </dgm:prSet>
      <dgm:spPr/>
    </dgm:pt>
  </dgm:ptLst>
  <dgm:cxnLst>
    <dgm:cxn modelId="{F08D9706-71A2-451F-8385-D1128B5EC4F9}" type="presOf" srcId="{5BCB2D80-B543-4D16-8E33-580358EA867F}" destId="{D4E4363B-1648-4C60-A625-CE86EC3B5142}" srcOrd="0" destOrd="0" presId="urn:microsoft.com/office/officeart/2018/5/layout/CenteredIconLabelDescriptionList"/>
    <dgm:cxn modelId="{4967761F-5663-4390-BCCF-6E2C16BF8772}" type="presOf" srcId="{38CF7595-E7D8-4D52-9CF3-7DDF923BC546}" destId="{494D2D7B-A1CF-410B-97E1-E1AECC8A2732}" srcOrd="0" destOrd="0" presId="urn:microsoft.com/office/officeart/2018/5/layout/CenteredIconLabelDescriptionList"/>
    <dgm:cxn modelId="{817EE727-7532-4482-8EFF-BB217B5E8836}" srcId="{38CF7595-E7D8-4D52-9CF3-7DDF923BC546}" destId="{1DD4DCAB-0DA4-478F-9E22-8485330D74C0}" srcOrd="3" destOrd="0" parTransId="{C8F2B331-23EB-45D1-8D16-2114EECD8192}" sibTransId="{D4A19D20-3F6F-427E-9B9E-A18FB50389FE}"/>
    <dgm:cxn modelId="{DE948637-D56B-4274-9101-B71B53684B72}" type="presOf" srcId="{A934EA78-1052-4ACB-BEE5-4212D6EAAE94}" destId="{F3692510-800E-44A1-8FDC-AFD2963A56B8}" srcOrd="0" destOrd="1" presId="urn:microsoft.com/office/officeart/2018/5/layout/CenteredIconLabelDescriptionList"/>
    <dgm:cxn modelId="{6E4F706A-E7F2-4098-954D-2E8646E23C39}" srcId="{8DB9E9B4-7188-4BB6-A521-A0622B2E68BD}" destId="{38CF7595-E7D8-4D52-9CF3-7DDF923BC546}" srcOrd="0" destOrd="0" parTransId="{7D8891F9-FB1B-4A2F-9192-4784FD0074F2}" sibTransId="{D4B29481-4E01-412D-ACDD-25D8C150881B}"/>
    <dgm:cxn modelId="{9A3F9C8B-53FF-440A-8EDA-2C0F7738C89F}" srcId="{8DB9E9B4-7188-4BB6-A521-A0622B2E68BD}" destId="{5BCB2D80-B543-4D16-8E33-580358EA867F}" srcOrd="1" destOrd="0" parTransId="{ECCB6629-422A-45C4-BA93-73503786BCCF}" sibTransId="{2EB412E3-6BC1-46D1-9A07-60A468444BB6}"/>
    <dgm:cxn modelId="{41ED7D9A-BA0D-489D-9986-6696E3A6F804}" srcId="{38CF7595-E7D8-4D52-9CF3-7DDF923BC546}" destId="{A934EA78-1052-4ACB-BEE5-4212D6EAAE94}" srcOrd="1" destOrd="0" parTransId="{07CE5127-675D-4A2C-A754-7A7DF2B15DDD}" sibTransId="{02B420B3-2591-4771-BF99-43AA25198F1F}"/>
    <dgm:cxn modelId="{5B5541B0-D1F5-47FF-8CD3-304658645F86}" type="presOf" srcId="{F2E34688-A9F9-4162-A9C4-DC89276E4C33}" destId="{F3692510-800E-44A1-8FDC-AFD2963A56B8}" srcOrd="0" destOrd="0" presId="urn:microsoft.com/office/officeart/2018/5/layout/CenteredIconLabelDescriptionList"/>
    <dgm:cxn modelId="{002E4AB0-FBDA-4C5E-8958-CEA102503204}" srcId="{38CF7595-E7D8-4D52-9CF3-7DDF923BC546}" destId="{F2E34688-A9F9-4162-A9C4-DC89276E4C33}" srcOrd="0" destOrd="0" parTransId="{4E72768C-349D-4F34-8ADB-4E43A7B23999}" sibTransId="{2BC99ADE-EC65-4F04-AD94-7925F3B8D9BD}"/>
    <dgm:cxn modelId="{1CE7D7B1-19D6-478F-8C7C-BB0110FC63B5}" srcId="{38CF7595-E7D8-4D52-9CF3-7DDF923BC546}" destId="{5B04ADDF-98FA-4B78-9ED1-3197181F1E36}" srcOrd="2" destOrd="0" parTransId="{BA732732-845E-4545-9FAD-390D280C2E9C}" sibTransId="{65B008A3-ACD9-43E8-9AB1-733485AC1ADA}"/>
    <dgm:cxn modelId="{37125AB4-EA96-4E09-92FA-D16942B8096F}" type="presOf" srcId="{8DB9E9B4-7188-4BB6-A521-A0622B2E68BD}" destId="{110620F8-6F6E-44A3-B004-290CE494D5EB}" srcOrd="0" destOrd="0" presId="urn:microsoft.com/office/officeart/2018/5/layout/CenteredIconLabelDescriptionList"/>
    <dgm:cxn modelId="{23873FBC-9D25-4C5E-97A0-F2F2FBC1B851}" type="presOf" srcId="{1DD4DCAB-0DA4-478F-9E22-8485330D74C0}" destId="{F3692510-800E-44A1-8FDC-AFD2963A56B8}" srcOrd="0" destOrd="3" presId="urn:microsoft.com/office/officeart/2018/5/layout/CenteredIconLabelDescriptionList"/>
    <dgm:cxn modelId="{DCD15ACB-1EFF-4F89-8575-2189F374FE63}" type="presOf" srcId="{5B04ADDF-98FA-4B78-9ED1-3197181F1E36}" destId="{F3692510-800E-44A1-8FDC-AFD2963A56B8}" srcOrd="0" destOrd="2" presId="urn:microsoft.com/office/officeart/2018/5/layout/CenteredIconLabelDescriptionList"/>
    <dgm:cxn modelId="{79FB7AFE-E9AA-48FA-BCC9-9607C1637733}" type="presParOf" srcId="{110620F8-6F6E-44A3-B004-290CE494D5EB}" destId="{4B0CE33F-C973-497D-8359-7D0525DE985E}" srcOrd="0" destOrd="0" presId="urn:microsoft.com/office/officeart/2018/5/layout/CenteredIconLabelDescriptionList"/>
    <dgm:cxn modelId="{7842CF48-104A-4E09-8F83-6D513CE0B599}" type="presParOf" srcId="{4B0CE33F-C973-497D-8359-7D0525DE985E}" destId="{B9270CB7-900D-476A-8E39-4BD9E53708AD}" srcOrd="0" destOrd="0" presId="urn:microsoft.com/office/officeart/2018/5/layout/CenteredIconLabelDescriptionList"/>
    <dgm:cxn modelId="{F0A9AC01-2BD9-41CE-92D5-00C5320CFCD8}" type="presParOf" srcId="{4B0CE33F-C973-497D-8359-7D0525DE985E}" destId="{18967827-C9C7-4FF8-AC9B-1A0C9312E3EF}" srcOrd="1" destOrd="0" presId="urn:microsoft.com/office/officeart/2018/5/layout/CenteredIconLabelDescriptionList"/>
    <dgm:cxn modelId="{0DD8B3F0-9AD4-4B14-B67F-595C53282A4E}" type="presParOf" srcId="{4B0CE33F-C973-497D-8359-7D0525DE985E}" destId="{494D2D7B-A1CF-410B-97E1-E1AECC8A2732}" srcOrd="2" destOrd="0" presId="urn:microsoft.com/office/officeart/2018/5/layout/CenteredIconLabelDescriptionList"/>
    <dgm:cxn modelId="{EDE9EF8F-98B3-42BA-BD56-7F330FD2F502}" type="presParOf" srcId="{4B0CE33F-C973-497D-8359-7D0525DE985E}" destId="{DD58D841-8216-43B2-A162-4612DB9ACA5E}" srcOrd="3" destOrd="0" presId="urn:microsoft.com/office/officeart/2018/5/layout/CenteredIconLabelDescriptionList"/>
    <dgm:cxn modelId="{5851B567-B961-4383-BFD4-C759F6437D63}" type="presParOf" srcId="{4B0CE33F-C973-497D-8359-7D0525DE985E}" destId="{F3692510-800E-44A1-8FDC-AFD2963A56B8}" srcOrd="4" destOrd="0" presId="urn:microsoft.com/office/officeart/2018/5/layout/CenteredIconLabelDescriptionList"/>
    <dgm:cxn modelId="{2F1DFC27-1A4A-4B39-BD20-D9E80547EDB9}" type="presParOf" srcId="{110620F8-6F6E-44A3-B004-290CE494D5EB}" destId="{20471708-73E3-4B32-91DD-8A1E3D70957A}" srcOrd="1" destOrd="0" presId="urn:microsoft.com/office/officeart/2018/5/layout/CenteredIconLabelDescriptionList"/>
    <dgm:cxn modelId="{CC80658D-AC1C-421E-B8DF-CF53D722B8D2}" type="presParOf" srcId="{110620F8-6F6E-44A3-B004-290CE494D5EB}" destId="{486EE562-3E5D-4573-97F1-0AA03E7F29FC}" srcOrd="2" destOrd="0" presId="urn:microsoft.com/office/officeart/2018/5/layout/CenteredIconLabelDescriptionList"/>
    <dgm:cxn modelId="{07ADDC5F-2582-4AC2-8D38-04D423F8AD4F}" type="presParOf" srcId="{486EE562-3E5D-4573-97F1-0AA03E7F29FC}" destId="{AFFD17A2-1D93-4786-B0C0-2D64A3EB1F1D}" srcOrd="0" destOrd="0" presId="urn:microsoft.com/office/officeart/2018/5/layout/CenteredIconLabelDescriptionList"/>
    <dgm:cxn modelId="{4E735494-1BCE-40F1-9B71-2216FF830B31}" type="presParOf" srcId="{486EE562-3E5D-4573-97F1-0AA03E7F29FC}" destId="{BA73468B-82E2-4015-9667-AD6E90434EA5}" srcOrd="1" destOrd="0" presId="urn:microsoft.com/office/officeart/2018/5/layout/CenteredIconLabelDescriptionList"/>
    <dgm:cxn modelId="{21274ECB-8904-4995-85A9-E28FE3A40553}" type="presParOf" srcId="{486EE562-3E5D-4573-97F1-0AA03E7F29FC}" destId="{D4E4363B-1648-4C60-A625-CE86EC3B5142}" srcOrd="2" destOrd="0" presId="urn:microsoft.com/office/officeart/2018/5/layout/CenteredIconLabelDescriptionList"/>
    <dgm:cxn modelId="{DACBB663-327C-4F57-BDE5-F47A0B75A7C1}" type="presParOf" srcId="{486EE562-3E5D-4573-97F1-0AA03E7F29FC}" destId="{4F9C1FC7-6637-4967-A190-C4C57FABBB2A}" srcOrd="3" destOrd="0" presId="urn:microsoft.com/office/officeart/2018/5/layout/CenteredIconLabelDescriptionList"/>
    <dgm:cxn modelId="{BF1EC989-27D1-46C7-A056-058E07F179F8}" type="presParOf" srcId="{486EE562-3E5D-4573-97F1-0AA03E7F29FC}" destId="{FE0E6FCD-50BA-4107-ADC5-BA3C956C0C0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70CB7-900D-476A-8E39-4BD9E53708AD}">
      <dsp:nvSpPr>
        <dsp:cNvPr id="0" name=""/>
        <dsp:cNvSpPr/>
      </dsp:nvSpPr>
      <dsp:spPr>
        <a:xfrm>
          <a:off x="1963800" y="35862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D2D7B-A1CF-410B-97E1-E1AECC8A2732}">
      <dsp:nvSpPr>
        <dsp:cNvPr id="0" name=""/>
        <dsp:cNvSpPr/>
      </dsp:nvSpPr>
      <dsp:spPr>
        <a:xfrm>
          <a:off x="559800" y="20271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Supported by the community</a:t>
          </a:r>
        </a:p>
      </dsp:txBody>
      <dsp:txXfrm>
        <a:off x="559800" y="2027155"/>
        <a:ext cx="4320000" cy="648000"/>
      </dsp:txXfrm>
    </dsp:sp>
    <dsp:sp modelId="{F3692510-800E-44A1-8FDC-AFD2963A56B8}">
      <dsp:nvSpPr>
        <dsp:cNvPr id="0" name=""/>
        <dsp:cNvSpPr/>
      </dsp:nvSpPr>
      <dsp:spPr>
        <a:xfrm>
          <a:off x="559800" y="2747960"/>
          <a:ext cx="4320000" cy="125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Update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Modify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Tech support</a:t>
          </a:r>
        </a:p>
      </dsp:txBody>
      <dsp:txXfrm>
        <a:off x="559800" y="2747960"/>
        <a:ext cx="4320000" cy="1250939"/>
      </dsp:txXfrm>
    </dsp:sp>
    <dsp:sp modelId="{AFFD17A2-1D93-4786-B0C0-2D64A3EB1F1D}">
      <dsp:nvSpPr>
        <dsp:cNvPr id="0" name=""/>
        <dsp:cNvSpPr/>
      </dsp:nvSpPr>
      <dsp:spPr>
        <a:xfrm>
          <a:off x="7039800" y="35862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4363B-1648-4C60-A625-CE86EC3B5142}">
      <dsp:nvSpPr>
        <dsp:cNvPr id="0" name=""/>
        <dsp:cNvSpPr/>
      </dsp:nvSpPr>
      <dsp:spPr>
        <a:xfrm>
          <a:off x="5635800" y="202715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Powered by “Pukiwiki”</a:t>
          </a:r>
        </a:p>
      </dsp:txBody>
      <dsp:txXfrm>
        <a:off x="5635800" y="2027155"/>
        <a:ext cx="4320000" cy="648000"/>
      </dsp:txXfrm>
    </dsp:sp>
    <dsp:sp modelId="{FE0E6FCD-50BA-4107-ADC5-BA3C956C0C09}">
      <dsp:nvSpPr>
        <dsp:cNvPr id="0" name=""/>
        <dsp:cNvSpPr/>
      </dsp:nvSpPr>
      <dsp:spPr>
        <a:xfrm>
          <a:off x="5635800" y="2747960"/>
          <a:ext cx="4320000" cy="1250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E9BA5-A556-6840-BBB6-1010520E350F}" type="datetimeFigureOut">
              <a:rPr lang="en-JP" smtClean="0"/>
              <a:t>2020/01/22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D9C64-D493-2F48-8ED3-2733E73BEE3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7643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D9C64-D493-2F48-8ED3-2733E73BEE35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5907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more than 48 million pages, 800 million edits since the project's inception, and 470 million unique visitors monthly.</a:t>
            </a:r>
          </a:p>
          <a:p>
            <a:endParaRPr lang="en-US" dirty="0"/>
          </a:p>
          <a:p>
            <a:r>
              <a:rPr lang="en-US" dirty="0"/>
              <a:t>Often the starting place for a new wiki is to borrow content from Wikipedia (subject to the CC BY-SA license). If you use wiki software other than </a:t>
            </a:r>
            <a:r>
              <a:rPr lang="en-US" dirty="0" err="1"/>
              <a:t>MediaWiki</a:t>
            </a:r>
            <a:r>
              <a:rPr lang="en-US" dirty="0"/>
              <a:t>, the Wikipedia content might have to be reformatted or you might have to start from scratch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D9C64-D493-2F48-8ED3-2733E73BEE35}" type="slidenum">
              <a:rPr lang="en-JP" smtClean="0"/>
              <a:t>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0013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8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1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2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0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18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6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99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2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6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9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9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3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2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2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6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03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ikiwiki.jp/kancoll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7871C-A337-45DB-A35E-BAB18705B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5376" b="103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A5C2C-EA98-4541-BE8A-BE003BEEA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Kancolle</a:t>
            </a:r>
            <a:r>
              <a:rPr lang="en-US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WIKI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145DA-B0DD-FB45-873B-AA0C8480D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Site: </a:t>
            </a:r>
            <a:r>
              <a:rPr lang="en-US" dirty="0">
                <a:hlinkClick r:id="rId4"/>
              </a:rPr>
              <a:t>https://wikiwiki.jp/kancolle/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6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89000"/>
                <a:lumOff val="11000"/>
              </a:schemeClr>
            </a:gs>
            <a:gs pos="100000">
              <a:schemeClr val="bg2">
                <a:lumMod val="23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0F96-23ED-414E-8D91-EBD82D86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518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Case details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72DA32-25E9-4823-B65E-CF44439DF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4000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93DC2CE-DB89-AE41-BF4B-61E974D2C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502" y="4622822"/>
            <a:ext cx="1201351" cy="120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8BCFA5F4-1A8E-48F5-9209-7F24485B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A8074621-AE44-40C4-8323-DF5185BC9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5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6B69F-7EC6-EE49-BD28-70C5B025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61" y="655373"/>
            <a:ext cx="7696199" cy="1079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The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0C42A-F63B-9D40-889D-C2873988457B}"/>
              </a:ext>
            </a:extLst>
          </p:cNvPr>
          <p:cNvSpPr txBox="1"/>
          <p:nvPr/>
        </p:nvSpPr>
        <p:spPr>
          <a:xfrm>
            <a:off x="498861" y="6400800"/>
            <a:ext cx="1043686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Kittur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Aniket, and Robert E. Kraut. "Harnessing the wisdom of crowds in </a:t>
            </a:r>
            <a:r>
              <a:rPr lang="en-US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wikipedia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quality through coordination." In </a:t>
            </a:r>
            <a:r>
              <a:rPr lang="en-US" i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Proceedings of the 2008 ACM conference on Computer supported cooperative work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pp. 37-46. ACM, 2008.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F5B4EC-512D-ED4C-930A-75930B47EEAF}"/>
              </a:ext>
            </a:extLst>
          </p:cNvPr>
          <p:cNvSpPr/>
          <p:nvPr/>
        </p:nvSpPr>
        <p:spPr>
          <a:xfrm>
            <a:off x="498861" y="2366923"/>
            <a:ext cx="97943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en-JP" sz="4000" dirty="0"/>
              <a:t>The Wisdom of Crowds </a:t>
            </a:r>
            <a:r>
              <a:rPr lang="en-JP" sz="2400" dirty="0"/>
              <a:t>(Guck et al. 2018)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en-JP" sz="3600" dirty="0"/>
              <a:t>Quality Through Coordination</a:t>
            </a:r>
          </a:p>
          <a:p>
            <a:pPr marL="1257300" lvl="2" indent="-3429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en-JP" sz="3200" dirty="0"/>
              <a:t>Coordination between contributors   instead of working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44907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>
                <a:tint val="90000"/>
                <a:lumMod val="110000"/>
              </a:schemeClr>
            </a:gs>
            <a:gs pos="72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B088-3237-9D4D-B9C1-4C61687B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56" y="573024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Pukiwiki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B18E-0C15-F44F-BB91-A4810543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2" y="2324204"/>
            <a:ext cx="5873578" cy="3792534"/>
          </a:xfrm>
        </p:spPr>
        <p:txBody>
          <a:bodyPr>
            <a:normAutofit/>
          </a:bodyPr>
          <a:lstStyle/>
          <a:p>
            <a:r>
              <a:rPr lang="en-US" sz="3600" dirty="0"/>
              <a:t>Software Written in PHP</a:t>
            </a:r>
          </a:p>
          <a:p>
            <a:pPr lvl="1"/>
            <a:r>
              <a:rPr lang="en-US" sz="3200" dirty="0"/>
              <a:t>Now Supports PHP 7.3</a:t>
            </a:r>
          </a:p>
          <a:p>
            <a:pPr lvl="1"/>
            <a:r>
              <a:rPr lang="en-US" sz="3200" dirty="0"/>
              <a:t>Looks like 90s</a:t>
            </a:r>
          </a:p>
          <a:p>
            <a:pPr lvl="1"/>
            <a:r>
              <a:rPr lang="en-US" sz="3200" dirty="0"/>
              <a:t>Limited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69CE8-D889-BE40-ADC2-26B9BB19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346" y="573024"/>
            <a:ext cx="5187696" cy="55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8A90-CA26-0A44-9D20-8335E25E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4" y="507492"/>
            <a:ext cx="9905998" cy="111861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Limited Editing Experience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D33F15-26C1-E947-B098-B7893540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577" y="2667000"/>
            <a:ext cx="4967672" cy="3124200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F73A17-CFE2-BD4A-9C12-4D8BB83D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4" y="1728216"/>
            <a:ext cx="11611232" cy="49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0173-A8B7-024D-BDDE-C8010A80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75" y="262529"/>
            <a:ext cx="9905998" cy="140413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Editing Example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432F4E-AE44-DE44-BB28-F8E9B33F7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75" y="1828800"/>
            <a:ext cx="10921895" cy="170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E14F34-9461-5847-AF34-883548F3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4" y="3697482"/>
            <a:ext cx="5337985" cy="289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49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181829-86CA-374F-8DD3-9CAE886E3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850" y="2218037"/>
            <a:ext cx="5956300" cy="23876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DAC6B-0B66-E64E-B7DC-7AE0302A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2896616"/>
            <a:ext cx="5892800" cy="24130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C3FA638-C5BE-0549-96E2-D3296CDE5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82" y="4141216"/>
            <a:ext cx="5930900" cy="1168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72BA101-AD85-814D-8B88-C6F2D6A8CFF2}"/>
              </a:ext>
            </a:extLst>
          </p:cNvPr>
          <p:cNvSpPr txBox="1">
            <a:spLocks/>
          </p:cNvSpPr>
          <p:nvPr/>
        </p:nvSpPr>
        <p:spPr>
          <a:xfrm>
            <a:off x="523575" y="262529"/>
            <a:ext cx="9905998" cy="1404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Editing Example</a:t>
            </a:r>
          </a:p>
        </p:txBody>
      </p:sp>
    </p:spTree>
    <p:extLst>
      <p:ext uri="{BB962C8B-B14F-4D97-AF65-F5344CB8AC3E}">
        <p14:creationId xmlns:p14="http://schemas.microsoft.com/office/powerpoint/2010/main" val="15497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8349-002E-224F-8EBF-5E0724EA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48" y="222423"/>
            <a:ext cx="5864868" cy="98854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Alternatives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0BF33B-51F0-E548-850A-ED0D1F10E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057" y="1029640"/>
            <a:ext cx="6749886" cy="5255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glow rad="177800">
              <a:schemeClr val="tx1">
                <a:lumMod val="85000"/>
                <a:alpha val="64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2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A0ECD-A965-8440-AA5D-3AA433F08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27" y="1828801"/>
            <a:ext cx="10795214" cy="484384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Long-term maintenance and support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FY 2018-2019 </a:t>
            </a:r>
            <a:r>
              <a:rPr lang="en-US" sz="2000" b="1" dirty="0">
                <a:solidFill>
                  <a:srgbClr val="FD59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$93.1 Million</a:t>
            </a:r>
            <a:r>
              <a:rPr lang="zh-CN" altLang="en-US" sz="2000" b="1" dirty="0">
                <a:solidFill>
                  <a:srgbClr val="FD59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Suitability for huge, highly active wikis</a:t>
            </a:r>
          </a:p>
          <a:p>
            <a:pPr lvl="1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MediaWiki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 used by the English </a:t>
            </a:r>
            <a:r>
              <a:rPr lang="en-US" sz="2000" b="1" dirty="0">
                <a:solidFill>
                  <a:srgbClr val="FD59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the largest wiki in the world. It has been designed with scalability in mind for high-usage, high-profile sites that are prone to vandalism, spam, and other attacks.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Exceptional interchangeability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Whatever sorts of articles or templates (e.g.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infoboxes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seeing on Wikipedia that would be useful in other site, it can be imported.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170D92-B3EA-8241-9EBE-B958517D6434}"/>
              </a:ext>
            </a:extLst>
          </p:cNvPr>
          <p:cNvSpPr txBox="1">
            <a:spLocks/>
          </p:cNvSpPr>
          <p:nvPr/>
        </p:nvSpPr>
        <p:spPr>
          <a:xfrm>
            <a:off x="229544" y="457202"/>
            <a:ext cx="5864868" cy="988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Alternatives</a:t>
            </a:r>
          </a:p>
        </p:txBody>
      </p:sp>
    </p:spTree>
    <p:extLst>
      <p:ext uri="{BB962C8B-B14F-4D97-AF65-F5344CB8AC3E}">
        <p14:creationId xmlns:p14="http://schemas.microsoft.com/office/powerpoint/2010/main" val="4060953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278</Words>
  <Application>Microsoft Macintosh PowerPoint</Application>
  <PresentationFormat>Widescreen</PresentationFormat>
  <Paragraphs>35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Mesh</vt:lpstr>
      <vt:lpstr>Kancolle WIKI</vt:lpstr>
      <vt:lpstr>Case details</vt:lpstr>
      <vt:lpstr>The theory</vt:lpstr>
      <vt:lpstr>Pukiwiki</vt:lpstr>
      <vt:lpstr>Limited Editing Experience</vt:lpstr>
      <vt:lpstr>Editing Example</vt:lpstr>
      <vt:lpstr>PowerPoint Presentation</vt:lpstr>
      <vt:lpstr>Alternatives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Kancolle WIKI</dc:title>
  <dc:creator>LIU LIKUN</dc:creator>
  <cp:lastModifiedBy>LIU LIKUN</cp:lastModifiedBy>
  <cp:revision>1</cp:revision>
  <dcterms:created xsi:type="dcterms:W3CDTF">2020-01-22T02:47:04Z</dcterms:created>
  <dcterms:modified xsi:type="dcterms:W3CDTF">2020-01-22T02:59:45Z</dcterms:modified>
</cp:coreProperties>
</file>